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0" r:id="rId6"/>
    <p:sldId id="258" r:id="rId7"/>
    <p:sldId id="259" r:id="rId8"/>
    <p:sldId id="261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473B7B2-B13F-481F-A924-6B3E856E9CA4}" type="datetimeFigureOut">
              <a:rPr lang="pt-BR" smtClean="0"/>
              <a:t>12/09/2017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1DC7262-F093-4A61-AE29-37AE5441BAFC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6672"/>
            <a:ext cx="8352928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89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Metalinguagem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           Na obra há uma encenação de uma peça de teatro. Originalmente, “Sonho de uma noite de verão” é uma peça de teatro. Sendo assim, Shakespeare faz uso da metalinguagem, ou seja, através de uma peça ele explica como se faz uma peça.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351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Texto similares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45162"/>
            <a:ext cx="8208912" cy="4928053"/>
          </a:xfrm>
        </p:spPr>
      </p:pic>
    </p:spTree>
    <p:extLst>
      <p:ext uri="{BB962C8B-B14F-4D97-AF65-F5344CB8AC3E}">
        <p14:creationId xmlns:p14="http://schemas.microsoft.com/office/powerpoint/2010/main" val="304780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59832" y="530352"/>
            <a:ext cx="5626968" cy="57069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        Existe uma semelhança entre os dois textos. Isso é muito comum em textos literários, nesse caso, há uma pessoa apaixonada por outra que, por sua vez, está apaixonada por outra.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        Há, obviamente, diferenças. No texto de Carlos Drummond de Andrade ninguém se casa, exceto alguém quem não estava na história.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2592288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19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Willian Shakespeare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19872" y="530352"/>
            <a:ext cx="5266928" cy="4770856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pt-BR" b="1" dirty="0"/>
              <a:t>Quem </a:t>
            </a:r>
            <a:r>
              <a:rPr lang="pt-BR" b="1" dirty="0" smtClean="0"/>
              <a:t>foi?</a:t>
            </a:r>
            <a:r>
              <a:rPr lang="pt-BR" b="1" dirty="0"/>
              <a:t> </a:t>
            </a:r>
            <a:endParaRPr lang="pt-BR" dirty="0"/>
          </a:p>
          <a:p>
            <a:pPr marL="0" indent="0" fontAlgn="base">
              <a:buNone/>
            </a:pPr>
            <a:r>
              <a:rPr lang="pt-BR" dirty="0"/>
              <a:t> </a:t>
            </a:r>
          </a:p>
          <a:p>
            <a:pPr marL="0" indent="0" algn="just" fontAlgn="base">
              <a:buNone/>
            </a:pPr>
            <a:r>
              <a:rPr lang="pt-BR" dirty="0" smtClean="0"/>
              <a:t>   Shakespeare </a:t>
            </a:r>
            <a:r>
              <a:rPr lang="pt-BR" dirty="0"/>
              <a:t>é considerado um dos mais importantes dramaturgos e escritores de todos os tempos. Seus textos literários são verdadeiras obras de arte e permaneceram vivas até os dias de hoje, onde são retratadas </a:t>
            </a:r>
            <a:r>
              <a:rPr lang="pt-BR" dirty="0" smtClean="0"/>
              <a:t>frequentemente </a:t>
            </a:r>
            <a:r>
              <a:rPr lang="pt-BR" dirty="0"/>
              <a:t>pelo teatro, televisão, cinema e literatura.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2"/>
            <a:ext cx="2952328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49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Comédias </a:t>
            </a:r>
            <a:r>
              <a:rPr lang="pt-BR" dirty="0" err="1" smtClean="0"/>
              <a:t>shakesperianas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1840" y="530352"/>
            <a:ext cx="5554960" cy="48428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/>
              <a:t>        Não existia de fato uma fórmula na qual Shakespeare tenha se baseado para escrever suas comédias, não há comédia de Shakespeare igual ou semelhante a outra, ele as escrevia baseando-se nos erros e nos acertos das anteriores, de acordo com a boa, ou não, aceitação do público.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71500"/>
            <a:ext cx="2664296" cy="46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48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        Ele inspirou-se tanto na tradição cômica medieval, burlesca e grosseiras (farsas), como também nos latinos clássicos.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       No geral, a trama começa com algumas infelicidades, insucesso ou desencontro, para acabar com um final feliz, ou seja, com a resolução do conflito. </a:t>
            </a:r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       Uma das principais características das comédias é o engano e frequentemente o cômico está baseado no fato de uma ou mais personagens serem enganadas ao longo da peça e, à medida que o equívoco vai aumentando o público, que sabe de tudo, vai rindo.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879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Personagens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pt-BR" b="1" dirty="0"/>
              <a:t>Teseu</a:t>
            </a:r>
            <a:r>
              <a:rPr lang="pt-BR" dirty="0"/>
              <a:t> – Duque de Atenas;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/>
              <a:t>Egeu</a:t>
            </a:r>
            <a:r>
              <a:rPr lang="pt-BR" dirty="0"/>
              <a:t> – Pai de </a:t>
            </a:r>
            <a:r>
              <a:rPr lang="pt-BR" dirty="0" err="1"/>
              <a:t>Hérmia</a:t>
            </a:r>
            <a:r>
              <a:rPr lang="pt-BR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 err="1"/>
              <a:t>Hérmia</a:t>
            </a:r>
            <a:r>
              <a:rPr lang="pt-BR" dirty="0"/>
              <a:t> – filha de Egeu, apaixonada por Lisandro;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/>
              <a:t>Lisandro</a:t>
            </a:r>
            <a:r>
              <a:rPr lang="pt-BR" dirty="0"/>
              <a:t> – apaixonado de </a:t>
            </a:r>
            <a:r>
              <a:rPr lang="pt-BR" dirty="0" err="1"/>
              <a:t>Hér­mia</a:t>
            </a:r>
            <a:r>
              <a:rPr lang="pt-BR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/>
              <a:t>Demétrio</a:t>
            </a:r>
            <a:r>
              <a:rPr lang="pt-BR" dirty="0"/>
              <a:t> – apaixonado por </a:t>
            </a:r>
            <a:r>
              <a:rPr lang="pt-BR" dirty="0" err="1"/>
              <a:t>Hér­mia</a:t>
            </a:r>
            <a:r>
              <a:rPr lang="pt-BR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/>
              <a:t>Helena</a:t>
            </a:r>
            <a:r>
              <a:rPr lang="pt-BR" dirty="0"/>
              <a:t> – apaixonada por Demétrio;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 err="1"/>
              <a:t>Filóstrato</a:t>
            </a:r>
            <a:r>
              <a:rPr lang="pt-BR" dirty="0"/>
              <a:t> – diretor de festas na corte de Teseu;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 err="1"/>
              <a:t>Oberon</a:t>
            </a:r>
            <a:r>
              <a:rPr lang="pt-BR" dirty="0"/>
              <a:t> – Rei consorte dos </a:t>
            </a:r>
            <a:r>
              <a:rPr lang="pt-BR" dirty="0" err="1"/>
              <a:t>elfos</a:t>
            </a:r>
            <a:r>
              <a:rPr lang="pt-BR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/>
              <a:t>Titânia</a:t>
            </a:r>
            <a:r>
              <a:rPr lang="pt-BR" dirty="0"/>
              <a:t> – Rainha das fadas;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 err="1"/>
              <a:t>Puck</a:t>
            </a:r>
            <a:r>
              <a:rPr lang="pt-BR" dirty="0"/>
              <a:t> – </a:t>
            </a:r>
            <a:r>
              <a:rPr lang="pt-BR" dirty="0" err="1"/>
              <a:t>elfo</a:t>
            </a:r>
            <a:r>
              <a:rPr lang="pt-BR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 smtClean="0"/>
              <a:t>Artesãos – </a:t>
            </a:r>
            <a:r>
              <a:rPr lang="pt-BR" dirty="0" smtClean="0"/>
              <a:t>responsáveis pelo montagem do teatro;</a:t>
            </a:r>
            <a:endParaRPr lang="pt-BR" dirty="0"/>
          </a:p>
          <a:p>
            <a:pPr marL="514350" indent="-514350">
              <a:buFont typeface="+mj-lt"/>
              <a:buAutoNum type="arabicParenR"/>
            </a:pPr>
            <a:r>
              <a:rPr lang="pt-BR" b="1" dirty="0" err="1"/>
              <a:t>Hipólita</a:t>
            </a:r>
            <a:r>
              <a:rPr lang="pt-BR" dirty="0"/>
              <a:t> – rainha das amazonas, noiva de Teseu;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/>
              <a:t>Teia-de-aranha</a:t>
            </a:r>
            <a:r>
              <a:rPr lang="pt-BR" dirty="0"/>
              <a:t> – fada;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 smtClean="0"/>
              <a:t>Grão</a:t>
            </a:r>
            <a:r>
              <a:rPr lang="pt-BR" b="1" dirty="0" smtClean="0"/>
              <a:t>-de-mostarda</a:t>
            </a:r>
            <a:r>
              <a:rPr lang="pt-BR" dirty="0"/>
              <a:t> – fada;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/>
              <a:t>Flor-de-ervilha</a:t>
            </a:r>
            <a:r>
              <a:rPr lang="pt-BR" dirty="0"/>
              <a:t> – faz o povo se apaixonar uns pelos outros;</a:t>
            </a:r>
          </a:p>
          <a:p>
            <a:pPr marL="514350" indent="-514350">
              <a:buFont typeface="+mj-lt"/>
              <a:buAutoNum type="arabicParenR"/>
            </a:pPr>
            <a:r>
              <a:rPr lang="pt-BR" b="1" dirty="0"/>
              <a:t>Fada-vermelha</a:t>
            </a:r>
            <a:r>
              <a:rPr lang="pt-BR" dirty="0"/>
              <a:t> – Espírito vermelho;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368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/>
              <a:t>        A </a:t>
            </a:r>
            <a:r>
              <a:rPr lang="pt-BR" dirty="0"/>
              <a:t>história de </a:t>
            </a:r>
            <a:r>
              <a:rPr lang="pt-BR" b="1" dirty="0"/>
              <a:t>Sonho de Uma Noite de Verão</a:t>
            </a:r>
            <a:r>
              <a:rPr lang="pt-BR" dirty="0"/>
              <a:t> mistura três tramas simultâneas que se </a:t>
            </a:r>
            <a:r>
              <a:rPr lang="pt-BR" dirty="0" smtClean="0"/>
              <a:t>inter-relacionam, </a:t>
            </a:r>
            <a:r>
              <a:rPr lang="pt-BR" dirty="0"/>
              <a:t>todas de confusões amorosas. Todas são conectadas pelo casamento do duque Teseu com a rainha das amazonas </a:t>
            </a:r>
            <a:r>
              <a:rPr lang="pt-BR" dirty="0" err="1"/>
              <a:t>Hipólita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       Inicialmente</a:t>
            </a:r>
            <a:r>
              <a:rPr lang="pt-BR" dirty="0"/>
              <a:t>, conhecemos o drama de </a:t>
            </a:r>
            <a:r>
              <a:rPr lang="pt-BR" dirty="0" err="1" smtClean="0"/>
              <a:t>Hérmia</a:t>
            </a:r>
            <a:r>
              <a:rPr lang="pt-BR" dirty="0"/>
              <a:t>, filha de Egeu. O pai quer casar a filha a força com Demétrio, mas ela está apaixonada por outro jovem, de nome Lisandro.</a:t>
            </a:r>
          </a:p>
        </p:txBody>
      </p:sp>
    </p:spTree>
    <p:extLst>
      <p:ext uri="{BB962C8B-B14F-4D97-AF65-F5344CB8AC3E}">
        <p14:creationId xmlns:p14="http://schemas.microsoft.com/office/powerpoint/2010/main" val="566713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        Enquanto </a:t>
            </a:r>
            <a:r>
              <a:rPr lang="pt-BR" dirty="0"/>
              <a:t>isso, um grupo de teatro prepara uma peça para apresentar no casamento de Teseu e </a:t>
            </a:r>
            <a:r>
              <a:rPr lang="pt-BR" dirty="0" err="1"/>
              <a:t>Hipólita</a:t>
            </a:r>
            <a:r>
              <a:rPr lang="pt-BR" dirty="0"/>
              <a:t>.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      Em outra parte, </a:t>
            </a:r>
            <a:r>
              <a:rPr lang="pt-BR" dirty="0" err="1"/>
              <a:t>Oberon</a:t>
            </a:r>
            <a:r>
              <a:rPr lang="pt-BR" dirty="0"/>
              <a:t> e Titânia, rei e rainha das fadas, chegam à floresta para o casamento. Os dois estão brigados, porque a rainha recusou-se a ceder um de seus criados ao marido. </a:t>
            </a:r>
          </a:p>
        </p:txBody>
      </p:sp>
    </p:spTree>
    <p:extLst>
      <p:ext uri="{BB962C8B-B14F-4D97-AF65-F5344CB8AC3E}">
        <p14:creationId xmlns:p14="http://schemas.microsoft.com/office/powerpoint/2010/main" val="140628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Filosofia na obra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20688"/>
            <a:ext cx="8183880" cy="41879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        Vê-se que na peça de Shakespeare, uma das personagens chamada Helena, que era a melhor amiga de </a:t>
            </a:r>
            <a:r>
              <a:rPr lang="pt-BR" dirty="0" err="1" smtClean="0"/>
              <a:t>Hérmia</a:t>
            </a:r>
            <a:r>
              <a:rPr lang="pt-BR" dirty="0" smtClean="0"/>
              <a:t>, trai sua amiga contando para Demétrio que </a:t>
            </a:r>
            <a:r>
              <a:rPr lang="pt-BR" dirty="0" err="1" smtClean="0"/>
              <a:t>Hérmia</a:t>
            </a:r>
            <a:r>
              <a:rPr lang="pt-BR" dirty="0" smtClean="0"/>
              <a:t> iria fugir com Lisandro, cujo evento acaba deixando Helena com uma conduta ética comprometida, pois uma amizade perfeita é constituída de confiança e respeito.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      Percebe-se uma ruptura com a amizade por causa do amor ilusório.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231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burro sábio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       “A verdade é que nem sempre a razão e o amor andam juntos...”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       O “burro” artesão diz isso à Titânia quando percebe que a rainha das fadas está apaixonada por ele, um burro.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       Shakespeare, ironicamente, coloca um burro para explicar o sentimento do amor.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34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116</TotalTime>
  <Words>478</Words>
  <Application>Microsoft Office PowerPoint</Application>
  <PresentationFormat>Apresentação na tela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Aspecto</vt:lpstr>
      <vt:lpstr>Apresentação do PowerPoint</vt:lpstr>
      <vt:lpstr>Willian Shakespeare</vt:lpstr>
      <vt:lpstr>Comédias shakesperianas</vt:lpstr>
      <vt:lpstr>Apresentação do PowerPoint</vt:lpstr>
      <vt:lpstr>Personagens </vt:lpstr>
      <vt:lpstr>Apresentação do PowerPoint</vt:lpstr>
      <vt:lpstr>Apresentação do PowerPoint</vt:lpstr>
      <vt:lpstr>Filosofia na obra</vt:lpstr>
      <vt:lpstr>Um burro sábio</vt:lpstr>
      <vt:lpstr>Metalinguagem </vt:lpstr>
      <vt:lpstr>Texto similares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CRISTIANO</dc:creator>
  <cp:lastModifiedBy>CRISTIANO</cp:lastModifiedBy>
  <cp:revision>10</cp:revision>
  <dcterms:created xsi:type="dcterms:W3CDTF">2015-08-10T17:08:25Z</dcterms:created>
  <dcterms:modified xsi:type="dcterms:W3CDTF">2017-09-12T13:09:47Z</dcterms:modified>
</cp:coreProperties>
</file>